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7" r:id="rId13"/>
    <p:sldId id="296" r:id="rId14"/>
    <p:sldId id="267" r:id="rId15"/>
    <p:sldId id="268" r:id="rId16"/>
    <p:sldId id="279" r:id="rId17"/>
    <p:sldId id="269" r:id="rId18"/>
    <p:sldId id="271" r:id="rId19"/>
    <p:sldId id="273" r:id="rId20"/>
    <p:sldId id="270" r:id="rId21"/>
    <p:sldId id="276" r:id="rId22"/>
    <p:sldId id="275" r:id="rId23"/>
    <p:sldId id="277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5" r:id="rId37"/>
    <p:sldId id="292" r:id="rId38"/>
    <p:sldId id="27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5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593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69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55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52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116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168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62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78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36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98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97990B-C94F-43E4-BF88-BEC3BDB7CB43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266510-3FEB-448B-8236-6BA767CB679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0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ndana.ap.gov.in/officer_logi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39443" r="9225" b="30595"/>
          <a:stretch/>
        </p:blipFill>
        <p:spPr bwMode="auto">
          <a:xfrm rot="5400000">
            <a:off x="3039633" y="1023408"/>
            <a:ext cx="5818851" cy="4608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84596" y="3327604"/>
            <a:ext cx="10058400" cy="1254125"/>
          </a:xfrm>
        </p:spPr>
        <p:txBody>
          <a:bodyPr anchor="ctr">
            <a:normAutofit/>
          </a:bodyPr>
          <a:lstStyle/>
          <a:p>
            <a:pPr algn="ctr"/>
            <a:r>
              <a:rPr lang="en-IN" sz="7200" b="1" dirty="0" smtClean="0">
                <a:solidFill>
                  <a:srgbClr val="C00000"/>
                </a:solidFill>
              </a:rPr>
              <a:t>RICE CARD</a:t>
            </a:r>
            <a:r>
              <a:rPr lang="te-IN" sz="7200" b="1" dirty="0" smtClean="0">
                <a:solidFill>
                  <a:srgbClr val="C00000"/>
                </a:solidFill>
              </a:rPr>
              <a:t>S</a:t>
            </a:r>
            <a:r>
              <a:rPr lang="en-IN" sz="7200" b="1" dirty="0" smtClean="0">
                <a:solidFill>
                  <a:srgbClr val="C00000"/>
                </a:solidFill>
              </a:rPr>
              <a:t> WORKFLOW</a:t>
            </a:r>
            <a:endParaRPr lang="en-IN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4341" r="3346"/>
          <a:stretch/>
        </p:blipFill>
        <p:spPr>
          <a:xfrm>
            <a:off x="736362" y="544939"/>
            <a:ext cx="10918825" cy="4613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6978" y="5431187"/>
            <a:ext cx="10918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కార్డుదారుల ప్రస్తుత కార్డు నందు ఉన్న సభ్యులలో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ఎవరైన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సభ్యులు చనిపోయిన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సంధర్బంలో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మాత్రమే </a:t>
            </a:r>
            <a:r>
              <a:rPr lang="te-IN" b="1" dirty="0">
                <a:latin typeface="Calibri" panose="020F0502020204030204" pitchFamily="34" charset="0"/>
                <a:ea typeface="Calibri" panose="020F0502020204030204" pitchFamily="34" charset="0"/>
              </a:rPr>
              <a:t>MEMBER DELETION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 ఆప్షన్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ఉపయోగించవలెను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007" r="3448"/>
          <a:stretch/>
        </p:blipFill>
        <p:spPr>
          <a:xfrm>
            <a:off x="838199" y="502300"/>
            <a:ext cx="10653215" cy="47487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574" y="5387976"/>
            <a:ext cx="1092617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కార్డుదారులు స్వచ్చందంగా తమ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కార్డును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సరెండర్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చేయుటకు గాను </a:t>
            </a:r>
            <a:r>
              <a:rPr lang="te-IN" b="1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SURRENDER OF RICE CARD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ఆప్షన్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ఉపయోగించవలెను.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722" y="106125"/>
            <a:ext cx="1176764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నవశకం నందు సర్వే పూర్తి కాబడని, తప్పుగా చనిపోయినట్లు నమోదు చేసినవి, సచివాలయ పరిధి నందు నివశిoచుట లేదు అని నమోదు కాబడిన ఒంటరి సభ్యులు/వ్యక్తుల యొక్క బియ్యం కార్డులను పునరుదరించుటకు గాను వెసులుబాటు కలిపించుట జరిగినది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/>
          </p:cNvPicPr>
          <p:nvPr/>
        </p:nvPicPr>
        <p:blipFill rotWithShape="1">
          <a:blip r:embed="rId2"/>
          <a:srcRect r="3623"/>
          <a:stretch/>
        </p:blipFill>
        <p:spPr>
          <a:xfrm>
            <a:off x="293723" y="720880"/>
            <a:ext cx="5584564" cy="39599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722" y="4816620"/>
            <a:ext cx="522533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ఈ స్క్రీన్ నందు లబ్దిదారునికి కావలసిన సేవను ఎంచుకొనవలెను.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 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b="1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NEW RICE CARD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ఆప్షన్ ఎంచుకున్న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ఎడల ప్రక్కన చూపిన error మెసేజ్ వచ్చును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5786" r="13978" b="7527"/>
          <a:stretch/>
        </p:blipFill>
        <p:spPr>
          <a:xfrm>
            <a:off x="6085114" y="720879"/>
            <a:ext cx="5878285" cy="39599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11588" y="4816620"/>
            <a:ext cx="522533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ఈ స్క్రీన్ నందు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చూపిన error మెసేజ్ క్రిందన ఉన్న SUBMIT బటన్ ను క్లిక్ చేయవలెను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465"/>
            <a:ext cx="6056321" cy="4547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80" y="122465"/>
            <a:ext cx="5742119" cy="4653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8013" y="4958133"/>
            <a:ext cx="522533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అప్లికేషన్ ఎ కేటగిరి క్రింద నమోదు చేయుచున్నారో దానిని సెలెక్ట్ చేసుకొనవలెను. పిదప సభ్యుని వివరములు </a:t>
            </a:r>
            <a:r>
              <a:rPr lang="te-IN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నమోదు చేయవలెను.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892" y="4958133"/>
            <a:ext cx="522533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ఈ స్క్రీన్ నందు SINGLE MEMBER TYPE ఆప్షన్ ను ఎంపిక చేసుకొనవలెను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7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" y="944707"/>
            <a:ext cx="4610100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7280" y="410154"/>
            <a:ext cx="451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hlinkClick r:id="rId3"/>
              </a:rPr>
              <a:t>https://www.spandana.ap.gov.in/officer_login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151419" y="2216728"/>
            <a:ext cx="5544712" cy="17389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sz="2000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GSWS వెబ్ సైట్ నందు దరఖాస్తు చేసుకున్న అర్జీ లను  పరిష్కరించడం కొరకు VRO/WRS లు తమ  ఇచ్చిన లాగిన్ వివరాలతో ప్రక్కన చిత్రం లో చూపిన విధంగా SPANDANA పోర్టల్ నందు లాగిన్ చేయవలెను.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9748" r="1562" b="8066"/>
          <a:stretch/>
        </p:blipFill>
        <p:spPr bwMode="auto">
          <a:xfrm>
            <a:off x="838200" y="289408"/>
            <a:ext cx="10515600" cy="4095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5745" y="4502723"/>
            <a:ext cx="1136072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sz="2000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SPANDANA పోర్టల్ నందు లాగిన్ అయిన తరువాత పైన చిత్రం లో చూపిన విధంగా ఆ సచివాలయ సంబంధిత అర్జీ లు కనబడును.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e-IN" sz="2000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ఎరుపు రంగులో ఉన్నవి 10 రోజుల గడువు ముగిసిన ధరఖాస్తులు,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e-IN" sz="2000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పసుపు రంగు లో ఉన్నవి 10 రోజుల గడువు ముగియుటకు చేరువలో ఉన్న ధరఖాస్తులు మరియు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e-IN" sz="2000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పచ్చ రంగు లో ఉన్నవి 10 రోజుల గడువు లోపు ఉన్న ధరఖాస్తులు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177" y="3068783"/>
            <a:ext cx="10631209" cy="308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పై చిత్రం నందు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1వ కాలం లో దరఖాస్తుదారుని చిరునామా అనుసారంగా క్లస్టర్ ను assign చేయవలెను.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te-IN" sz="500" dirty="0" smtClean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2 వ కాలం లో క్లస్టర్ అనుసారంగా FP shop ను లింక్ చెయవలెను.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te-IN" sz="500" dirty="0" smtClean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3వ కాలం నందు six step validated proforma ను డౌన్లోడ్ చేసుకుని వాలంటీర్ ద్వారా క్షేత్రస్థాయి విచారణ కొరకు పంపించవలెను.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te-IN" sz="500" dirty="0" smtClean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4వ కాలం లో ఒక వేళ అర్జీ నందు ఇచ్చిన చిరునామా నందు గాని లేదా సచివాలయ పరిధి నందు  అర్జీ దారులు లేని ఎడల ఈ ఆప్షన్ ద్వారా అర్జీ ని తిరస్కరించవచ్చును.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te-IN" sz="500" dirty="0" smtClean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5వ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కాలం లో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తాళం గుర్తు ఉన్నది అంటే ఆర్జీదారుని కుటుంబ సభ్యుల eKYC ఇంకా పూర్తి కాలేదు అన్ని అర్ధం అలాగే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కుటుంబ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సభ్యుల అందరి eKYC పూర్తి అయిన తరువాత డేటా ఎంట్రీకి పుష్ అవ్వుతుంది.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3177" y="249382"/>
            <a:ext cx="10633363" cy="2575705"/>
            <a:chOff x="699655" y="249382"/>
            <a:chExt cx="10633363" cy="2223849"/>
          </a:xfrm>
        </p:grpSpPr>
        <p:pic>
          <p:nvPicPr>
            <p:cNvPr id="3" name="Picture 2"/>
            <p:cNvPicPr/>
            <p:nvPr/>
          </p:nvPicPr>
          <p:blipFill rotWithShape="1">
            <a:blip r:embed="rId2"/>
            <a:srcRect t="47310" r="1562" b="8066"/>
            <a:stretch/>
          </p:blipFill>
          <p:spPr bwMode="auto">
            <a:xfrm>
              <a:off x="699655" y="249382"/>
              <a:ext cx="10515600" cy="22238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7680613" y="274793"/>
              <a:ext cx="313458" cy="318879"/>
              <a:chOff x="7680613" y="274793"/>
              <a:chExt cx="313458" cy="31887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680613" y="274793"/>
                <a:ext cx="301686" cy="3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4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689271" y="290945"/>
                <a:ext cx="304800" cy="290945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518236" y="255456"/>
              <a:ext cx="307108" cy="318879"/>
              <a:chOff x="7686963" y="269311"/>
              <a:chExt cx="307108" cy="31887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686963" y="269311"/>
                <a:ext cx="301686" cy="3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689271" y="290945"/>
                <a:ext cx="304800" cy="290945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77218" y="252566"/>
              <a:ext cx="307108" cy="318879"/>
              <a:chOff x="7686963" y="280276"/>
              <a:chExt cx="307108" cy="31887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686963" y="280276"/>
                <a:ext cx="301686" cy="3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689271" y="290945"/>
                <a:ext cx="304800" cy="290945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0180782" y="255455"/>
              <a:ext cx="307108" cy="318879"/>
              <a:chOff x="7686963" y="269311"/>
              <a:chExt cx="307108" cy="31887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686963" y="269311"/>
                <a:ext cx="301686" cy="3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3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689271" y="290945"/>
                <a:ext cx="304800" cy="290945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1019560" y="294126"/>
              <a:ext cx="313458" cy="369332"/>
              <a:chOff x="7680613" y="280276"/>
              <a:chExt cx="313458" cy="36933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680613" y="280276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e-IN" b="1" dirty="0" smtClean="0">
                    <a:solidFill>
                      <a:srgbClr val="FF0000"/>
                    </a:solidFill>
                  </a:rPr>
                  <a:t>5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689271" y="290945"/>
                <a:ext cx="304800" cy="290945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398463"/>
            <a:ext cx="11328400" cy="4605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118100"/>
            <a:ext cx="1123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ముందు చిత్రం నందు చూపిన 3వ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కాలం నందు డౌన్లోడ్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చేసుకునె six step validated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proforma ను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పై విధముగా ఉండును.</a:t>
            </a:r>
            <a:endParaRPr lang="te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six step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validation ద్వారా అర్జీదారుని ఇంటినందు అందరి సభ్యుల యొక్క అర్హత అనర్హత ల వివరములు ఈ ఫారం నందు చూపబడును.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604" r="982" b="3288"/>
          <a:stretch/>
        </p:blipFill>
        <p:spPr>
          <a:xfrm>
            <a:off x="381000" y="355442"/>
            <a:ext cx="11290300" cy="4673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181600"/>
            <a:ext cx="1129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SIX STEP VALIDATED PROFORMA నందు ఇచ్చిన అర్హత అనర్హత వివరాల అనుసారంగా వాలంటీర్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ద్వారా క్షేత్రస్థాయి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విచారణ చేసుకుని వచ్చిన వివరాలను పైన చూపిన స్క్రీన్ నందు నమోదు చేయవలెను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r="8583" b="50115"/>
          <a:stretch/>
        </p:blipFill>
        <p:spPr>
          <a:xfrm>
            <a:off x="254000" y="384175"/>
            <a:ext cx="11557000" cy="3997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150" y="4508500"/>
            <a:ext cx="11696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SIX STEP VALIDATION ఆధారంగా చూపిన అర్హత అనర్హతలతో అర్జీదారులు అంగీకరించిన ఎడల AGREE అను ఆప్షన్ ను ఉపయోగించి అర్జీ యొక్క అర్హత మేరకు అనగా అర్హులైన ఎడల సామాజిక తానిఖికు, అనర్హులైన ఎడల అర్జీని close చేయుటకు పంపవలెను.</a:t>
            </a:r>
          </a:p>
          <a:p>
            <a:pPr algn="just"/>
            <a:endParaRPr lang="te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/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ఒక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వేళ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SIX STEP VALIDATION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వివరములతో అంగీకరించని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ఎడల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DISAGREE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అను ఆప్షన్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ఉపయోగించి సంబంధిత విభగానికి ఆ అర్జీని విచారణ నిమిత్తం పంపవలెను.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9018" y="365125"/>
            <a:ext cx="10789692" cy="46163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018" y="5112302"/>
            <a:ext cx="1092617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https://gramawardsachivalayam.ap.gov.in/GSWS/Home/Main#!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 ఇక్కడ ఇవ్వబడిన లింక్ ద్వారా గ్రామ/వార్డు సచివాలయ వెబ్ సైట్ నందు పైన చూపబడిన చిత్రం లో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ముందుగా సచివాలయoనందలి డిజిటల్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అసిస్టెంట్ లాగిన్ అవ్వవలెను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9557" r="1670" b="19916"/>
          <a:stretch/>
        </p:blipFill>
        <p:spPr bwMode="auto">
          <a:xfrm>
            <a:off x="254000" y="384839"/>
            <a:ext cx="11645900" cy="3717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200" y="4102100"/>
            <a:ext cx="116967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SIX STEP VALIDATION అర్హులై సామాజిక తానిఖికు వచ్చిన అర్జీలు VRO లాగిన్ నందు పైన చూపబడిన విధముగా  కనబడును </a:t>
            </a:r>
          </a:p>
          <a:p>
            <a:pPr algn="just"/>
            <a:endParaRPr lang="te-IN" sz="500" dirty="0" smtClean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/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వాటిని డౌన్లోడ్ చేసుకుని సంబంధిత సచివాలయము నందు అభ్యంతరాల నిమిత్తం ప్రదర్శనకు ఉంచవలెను</a:t>
            </a:r>
          </a:p>
          <a:p>
            <a:pPr algn="just"/>
            <a:endParaRPr lang="te-IN" sz="500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/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ప్రదర్శనకు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ఉంచ్చిన అర్జీల పై ఎటువంటి అభ్యంతరాలు రాని ఎడల వాటిని పైన చిత్రం నందు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చూపిన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confirm బటన్ ద్వారా దృవికరించావలెను</a:t>
            </a:r>
          </a:p>
          <a:p>
            <a:pPr algn="just"/>
            <a:endParaRPr lang="te-IN" sz="500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/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అర్హత పొందిన అర్జీలు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డిజిటల్ సంతకం కొరకు తహసిల్దార్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లోగిన్ కు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పంపబడతాయి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b="8136"/>
          <a:stretch/>
        </p:blipFill>
        <p:spPr>
          <a:xfrm>
            <a:off x="203200" y="549275"/>
            <a:ext cx="11696700" cy="3997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200" y="4775200"/>
            <a:ext cx="1169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SIX STEP VALIDATION నందు అనర్హులై DISAGREE ఆప్షన్ ద్వారా సంబంధిత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విభగానికి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విచారణ కొరకు వచ్చిన అర్జీ లను పరిష్కరించుటకు SPANDANA సంబంధిత అధికారి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పోర్టల్ నందు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లాగిన్ అయి YSRNAVASAKAM పై క్లిక్ చెయవలెను.</a:t>
            </a:r>
            <a:endParaRPr lang="te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6400" y="3683000"/>
            <a:ext cx="1955800" cy="762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b="6996"/>
          <a:stretch/>
        </p:blipFill>
        <p:spPr>
          <a:xfrm>
            <a:off x="203200" y="546100"/>
            <a:ext cx="11696700" cy="430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200" y="5181600"/>
            <a:ext cx="1169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YSRNAVASAKAM పై క్లిక్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చేయగా SIX STEP VALIDATION నందు అనర్హులై DISAGREE ఆప్షన్ ద్వారా సంబంధిత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విభగానికి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విచారణ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నిమిత్తం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వచ్చిన అర్జీలు పైన చూపిన చిత్రం లో లాగ కనబడును.</a:t>
            </a:r>
            <a:endParaRPr lang="te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61938"/>
            <a:ext cx="11569700" cy="44878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4000" y="4889500"/>
            <a:ext cx="1169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అధికారికి వచ్చిన ఒక్కొక అర్జీ ను ఎంచుకుని వాటి పై క్షేత్రస్థాయి విచారణ జరిపి అర్హత అనర్హత వివరాలను నమోదు చేయవలెను</a:t>
            </a:r>
          </a:p>
          <a:p>
            <a:pPr algn="just"/>
            <a:endParaRPr lang="te-IN" dirty="0" smtClean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/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విచారణ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వివరాలను నమోదు చేసిన అర్జీలు డిజిటల్ సంతకం కొరకు తహసిల్దార్ లోగిన్ కు పంపబడతాయి.</a:t>
            </a:r>
          </a:p>
        </p:txBody>
      </p:sp>
    </p:spTree>
    <p:extLst>
      <p:ext uri="{BB962C8B-B14F-4D97-AF65-F5344CB8AC3E}">
        <p14:creationId xmlns:p14="http://schemas.microsoft.com/office/powerpoint/2010/main" val="18019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010" y="3855374"/>
            <a:ext cx="696306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తాహసిల్దార్లు </a:t>
            </a: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www.epdsap.ap.gov.in</a:t>
            </a:r>
            <a:r>
              <a:rPr lang="te-IN" u="sng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వెబ్ సైట్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నందు వారికి ఇచ్చిన లాగిన్ వివరములతో లాగిన్ అవ్వవలెను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4835" y="314316"/>
            <a:ext cx="11522365" cy="5883284"/>
            <a:chOff x="364835" y="314316"/>
            <a:chExt cx="11522365" cy="58832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6" t="6997" r="10838" b="3542"/>
            <a:stretch/>
          </p:blipFill>
          <p:spPr>
            <a:xfrm>
              <a:off x="8096250" y="3086100"/>
              <a:ext cx="3790950" cy="31115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35" y="314316"/>
              <a:ext cx="11522365" cy="277178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6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0"/>
          <a:stretch/>
        </p:blipFill>
        <p:spPr>
          <a:xfrm>
            <a:off x="247650" y="603236"/>
            <a:ext cx="11614150" cy="4179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7650" y="4782474"/>
            <a:ext cx="1161415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తాహసిల్దార్లు </a:t>
            </a: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www.epdsap.ap.gov.in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 వెబ్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సైట్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నందు లాగిన్ అవగా పై చిత్రం నందు చూపిన home స్క్రీన్ వచ్చును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ఈ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home స్క్రీన్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నందు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eeseva ఆప్షన్ నందు గల Digital Sign ఆప్షన్ సెలెక్ట్ చేసుకొనవలెను.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17021" r="1565" b="7446"/>
          <a:stretch/>
        </p:blipFill>
        <p:spPr>
          <a:xfrm>
            <a:off x="311150" y="2652616"/>
            <a:ext cx="11645900" cy="15690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39105" r="2773" b="28671"/>
          <a:stretch/>
        </p:blipFill>
        <p:spPr>
          <a:xfrm>
            <a:off x="311150" y="687953"/>
            <a:ext cx="11645900" cy="10198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6850" y="1914170"/>
            <a:ext cx="1176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Digital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Sign ఆప్షన్ సెలెక్ట్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చేసుకొనగా పై చిత్రం నందు గల స్క్రీన్ వచ్చును. ఈ స్క్రీన్ నందు సచివాలయ పేరును సెలెక్ట్ చేసుకొనవలెను.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650" y="4682770"/>
            <a:ext cx="1176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సచివాలయము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సెలెక్ట్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చేసుకొనగా పై చిత్రం నందు గల స్క్రీన్ వచ్చును. ఈ స్క్రీన్ నందు ఒక్కొక అప్లికేషెన్ గాని లేదా అన్ని అప్లికేషెన్ లు ఒకేసారి గాని సెలెక్ట్ చేసుకుని proceed for digital sign ఆప్షన్ ద్వారా దృవీకరించవలెను.</a:t>
            </a:r>
          </a:p>
          <a:p>
            <a:pPr algn="just"/>
            <a:endParaRPr lang="te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/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తహసిల్దార్ దృవీకరించిన అర్జీలు ముద్రణ కొరకు ePDS పోర్టల్ నందు గల VRO లాగిన్ కు చేరును.</a:t>
            </a:r>
          </a:p>
        </p:txBody>
      </p:sp>
    </p:spTree>
    <p:extLst>
      <p:ext uri="{BB962C8B-B14F-4D97-AF65-F5344CB8AC3E}">
        <p14:creationId xmlns:p14="http://schemas.microsoft.com/office/powerpoint/2010/main" val="26134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4768" y="686026"/>
            <a:ext cx="62558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https://epdsap.ap.gov.in/epdsAP/epds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2240" y="1195595"/>
            <a:ext cx="10680935" cy="4208918"/>
            <a:chOff x="742240" y="1195595"/>
            <a:chExt cx="10680935" cy="42089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b="12843"/>
            <a:stretch/>
          </p:blipFill>
          <p:spPr>
            <a:xfrm>
              <a:off x="742240" y="1195595"/>
              <a:ext cx="10680935" cy="4208918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8529850" y="2470245"/>
              <a:ext cx="1091821" cy="3411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742240" y="5486397"/>
            <a:ext cx="10680935" cy="6414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e-IN" dirty="0" smtClean="0"/>
              <a:t>పైన తెలిపినటువంటి వెబ్ లింక్ ద్వారా పైన చిత్రం నందు చూపిన ePDS వెబ్ సైట్ ను ఓపెన్ చేసుకొని  మార్కు చేసి చూపబడిన VRO LOGIN ఆప్షన్ సెలెక్ట్ చేసుకొనవలెను.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9" y="667885"/>
            <a:ext cx="10680936" cy="55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3725" y="641445"/>
            <a:ext cx="10649449" cy="5500048"/>
            <a:chOff x="773725" y="641445"/>
            <a:chExt cx="10649449" cy="5500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" t="1937" r="1278" b="736"/>
            <a:stretch/>
          </p:blipFill>
          <p:spPr>
            <a:xfrm>
              <a:off x="773725" y="641445"/>
              <a:ext cx="10649449" cy="5500048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392071" y="1675262"/>
              <a:ext cx="1351130" cy="35825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79678" y="1610436"/>
              <a:ext cx="2265528" cy="46061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3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791"/>
          <a:stretch/>
        </p:blipFill>
        <p:spPr>
          <a:xfrm>
            <a:off x="838200" y="204716"/>
            <a:ext cx="10653215" cy="4577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3976" y="5079327"/>
            <a:ext cx="1040166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వెబ్ సైట్ నందు లాగిన్ అయిన తరువాత పైన చూపబడిన చిత్రం లో CIVIL SUPPLIES కు సంబంధించిన 5 రకాల సేవల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లో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అర్జీ దారులకు కావలసిన సేవను సెలెక్ట్ చేసుకొనవలెను 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1937" r="1278" b="54109"/>
          <a:stretch/>
        </p:blipFill>
        <p:spPr>
          <a:xfrm>
            <a:off x="773725" y="641445"/>
            <a:ext cx="10649449" cy="24838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92071" y="1624083"/>
            <a:ext cx="1351130" cy="11327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635900"/>
            <a:ext cx="10672549" cy="344478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0628" y="4080681"/>
            <a:ext cx="10672548" cy="2088106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e-IN" sz="2000" b="1" dirty="0" smtClean="0"/>
              <a:t>Single Card Print </a:t>
            </a:r>
            <a:r>
              <a:rPr lang="te-IN" sz="2000" dirty="0" smtClean="0"/>
              <a:t>ఆప్షన్ ను సెలెక్ట్ చేసుకొనగ పైన చూపిన స్క్రీన్ ఓపెన్ అవ్వుతుంది.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e-IN" sz="2000" dirty="0" smtClean="0"/>
              <a:t>పైన చూపిన స్క్రీన్ నందు Secretariat Name ఆప్షన్ నందు VROలు </a:t>
            </a:r>
            <a:r>
              <a:rPr lang="te-IN" sz="2000" dirty="0"/>
              <a:t>తమ </a:t>
            </a:r>
            <a:r>
              <a:rPr lang="te-IN" sz="2000" dirty="0" smtClean="0"/>
              <a:t>సచివాలయ పేరును సెలెక్ట్ చేసుకొనవలెను.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e-IN" sz="2000" dirty="0" smtClean="0"/>
              <a:t>సచివాలయ </a:t>
            </a:r>
            <a:r>
              <a:rPr lang="te-IN" sz="2000" dirty="0"/>
              <a:t>పేరును సెలెక్ట్ </a:t>
            </a:r>
            <a:r>
              <a:rPr lang="te-IN" sz="2000" dirty="0" smtClean="0"/>
              <a:t>చేసుకొన తరువాత Card Type </a:t>
            </a:r>
            <a:r>
              <a:rPr lang="te-IN" sz="2000" dirty="0"/>
              <a:t>ఆప్షన్ నందు </a:t>
            </a:r>
            <a:r>
              <a:rPr lang="en-US" sz="2000" dirty="0" smtClean="0"/>
              <a:t>ACKNOWLEGEMENT &amp; UNACKNOWLEDGEMENT </a:t>
            </a:r>
            <a:r>
              <a:rPr lang="te-IN" sz="2000" dirty="0" smtClean="0"/>
              <a:t>అనే ఆప్షన్స్ నుండి తమకు కావాల్సిన ఆప్షన్ ను సెలెక్ట్ చేసుకొనగ సంబంధిత కార్డులను చూపడం జారుగుతుంది .</a:t>
            </a:r>
          </a:p>
        </p:txBody>
      </p:sp>
    </p:spTree>
    <p:extLst>
      <p:ext uri="{BB962C8B-B14F-4D97-AF65-F5344CB8AC3E}">
        <p14:creationId xmlns:p14="http://schemas.microsoft.com/office/powerpoint/2010/main" val="35579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0628" y="4080681"/>
            <a:ext cx="10672548" cy="2088106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Bulk</a:t>
            </a:r>
            <a:r>
              <a:rPr lang="te-IN" sz="2000" b="1" dirty="0" smtClean="0"/>
              <a:t> Print </a:t>
            </a:r>
            <a:r>
              <a:rPr lang="te-IN" sz="2000" dirty="0" smtClean="0"/>
              <a:t>ఆప్షన్ ను సెలెక్ట్ చేసుకొనగ పైన చూపిన స్క్రీన్ ఓపెన్ అవ్వుతుంది.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e-IN" sz="2000" dirty="0" smtClean="0"/>
              <a:t>పైన చూపిన స్క్రీన్ నందు Secretariat Name ఆప్షన్ నందు VROలు </a:t>
            </a:r>
            <a:r>
              <a:rPr lang="te-IN" sz="2000" dirty="0"/>
              <a:t>తమ </a:t>
            </a:r>
            <a:r>
              <a:rPr lang="te-IN" sz="2000" dirty="0" smtClean="0"/>
              <a:t>సచివాలయ పేరును సెలెక్ట్ చేసుకొనవలెను.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e-IN" sz="2000" dirty="0" smtClean="0"/>
              <a:t>సచివాలయ </a:t>
            </a:r>
            <a:r>
              <a:rPr lang="te-IN" sz="2000" dirty="0"/>
              <a:t>పేరును సెలెక్ట్ </a:t>
            </a:r>
            <a:r>
              <a:rPr lang="te-IN" sz="2000" dirty="0" smtClean="0"/>
              <a:t>చేసుకొన ఆ సచివాలయమునకు సంబంధిత మొత్తం కార్డులను చూపడం జారుగుతుంది.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8" y="638033"/>
            <a:ext cx="10672548" cy="33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0628" y="3330054"/>
            <a:ext cx="10672548" cy="2934267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Home Screen </a:t>
            </a:r>
            <a:r>
              <a:rPr lang="te-IN" sz="2000" dirty="0" smtClean="0"/>
              <a:t>నందు</a:t>
            </a:r>
            <a:r>
              <a:rPr lang="te-IN" sz="2000" b="1" dirty="0" smtClean="0"/>
              <a:t> </a:t>
            </a:r>
            <a:r>
              <a:rPr lang="en-US" sz="2000" b="1" dirty="0" smtClean="0"/>
              <a:t>Unacknowledge Cards</a:t>
            </a:r>
            <a:r>
              <a:rPr lang="te-IN" sz="2000" b="1" dirty="0" smtClean="0"/>
              <a:t> Print </a:t>
            </a:r>
            <a:r>
              <a:rPr lang="te-IN" sz="2000" dirty="0" smtClean="0"/>
              <a:t>ఆప్షన్ ను సెలెక్ట్ చేసుకొనగ పైన చూపిన స్క్రీన్ ఓపెన్ అవ్వుతుంది.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e-IN" sz="2000" dirty="0" smtClean="0"/>
              <a:t>పైన చూపిన స్క్రీన్ నందు మొదట District Name ఆప్షన్ నందు జిల్లా పేరు, Mandal </a:t>
            </a:r>
            <a:r>
              <a:rPr lang="te-IN" sz="2000" dirty="0"/>
              <a:t>Name </a:t>
            </a:r>
            <a:r>
              <a:rPr lang="te-IN" sz="2000" dirty="0" smtClean="0"/>
              <a:t>ఆప్షన్ నందు మండలం పేరు, Secretariat </a:t>
            </a:r>
            <a:r>
              <a:rPr lang="te-IN" sz="2000" dirty="0"/>
              <a:t>Name </a:t>
            </a:r>
            <a:r>
              <a:rPr lang="te-IN" sz="2000" dirty="0" smtClean="0"/>
              <a:t>ఆప్షన్ నందు సచివాలయo పేరును సెలెక్ట్ చేసుకొనవలెను.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e-IN" sz="2000" dirty="0" smtClean="0"/>
              <a:t>సచివాలయ </a:t>
            </a:r>
            <a:r>
              <a:rPr lang="te-IN" sz="2000" dirty="0"/>
              <a:t>పేరును సెలెక్ట్ </a:t>
            </a:r>
            <a:r>
              <a:rPr lang="te-IN" sz="2000" dirty="0" smtClean="0"/>
              <a:t>చేసుకొన తరువాత ఆ సచివాలయమునకు సంబందించి కార్డుదారులకు జారి చేయని కార్డులను చూపడం జారుగుతుంది.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e-IN" sz="2000" dirty="0" smtClean="0"/>
              <a:t>వాటిని సెలెక్ట్ చేసుకొని డౌన్లోడ్ చేసుకొని ముద్రణ చేసుకొని వాలంటీర్ల ద్వార పంపినే చేయించవలెను.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8" y="655092"/>
            <a:ext cx="10672548" cy="26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6877" y="384218"/>
            <a:ext cx="10867815" cy="5532466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te-IN" sz="2400" b="1" u="sng" dirty="0" smtClean="0"/>
              <a:t>VRO లకు గమనిక:</a:t>
            </a:r>
            <a:endParaRPr lang="en-US" sz="2000" b="1" u="sng" dirty="0" smtClean="0"/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e-IN" sz="2000" dirty="0" smtClean="0"/>
              <a:t>కార్డులను </a:t>
            </a:r>
            <a:r>
              <a:rPr lang="te-IN" sz="2000" dirty="0"/>
              <a:t>ముద్రణ చేయుటకు </a:t>
            </a:r>
            <a:r>
              <a:rPr lang="te-IN" sz="2000" dirty="0" smtClean="0"/>
              <a:t>కేవలం ఒక్కసారి మాత్రమే </a:t>
            </a:r>
            <a:r>
              <a:rPr lang="te-IN" sz="2000" dirty="0"/>
              <a:t>డౌన్లోడ్ </a:t>
            </a:r>
            <a:r>
              <a:rPr lang="te-IN" sz="2000" dirty="0" smtClean="0"/>
              <a:t>చేసుకొనగలరు.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e-IN" sz="2000" dirty="0"/>
              <a:t>డౌన్లోడ్ చేసుకున్న కార్డులను ముద్రణ చేయుటకు ముందు జాగ్రతగా సేవ్ </a:t>
            </a:r>
            <a:r>
              <a:rPr lang="te-IN" sz="2000" dirty="0" smtClean="0"/>
              <a:t>చేసుకోనవలెను.</a:t>
            </a:r>
            <a:endParaRPr lang="te-IN" sz="2000" dirty="0"/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e-IN" sz="2000" dirty="0"/>
              <a:t>లేని ఎడల </a:t>
            </a:r>
            <a:r>
              <a:rPr lang="te-IN" sz="2000" dirty="0" smtClean="0"/>
              <a:t>ఒక సారి </a:t>
            </a:r>
            <a:r>
              <a:rPr lang="te-IN" sz="2000" dirty="0"/>
              <a:t>డౌన్లోడ్ </a:t>
            </a:r>
            <a:r>
              <a:rPr lang="te-IN" sz="2000" dirty="0" smtClean="0"/>
              <a:t>చేసుకున్న కార్డులను మరొక సారి డౌన్లోడ్ చేసుకొనుటకు సాధ్యం కాదు.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e-IN" sz="2000" dirty="0" smtClean="0"/>
              <a:t>అలాగే ముద్రణ చేయుటకు కేవలం తమకు సంబంధించిన సచివాలయము మాత్రమే డౌన్లోడ్ చేసుకొనవలెను.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e-IN" sz="2000" dirty="0" smtClean="0"/>
              <a:t>పైన తెలిపిన విషయములను దృష్టి లో ఉంచుకుని తమకు సంబంధం లేని వేరొక సచివాలయల యొక్క కార్డులను డౌన్లోడ్ చేయరాదు.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e-IN" sz="2000" dirty="0" smtClean="0"/>
              <a:t>డౌన్లోడ్ చేసుకున్న కార్డులను ముద్రణ చేయుటకు ముందు జాగ్రతగా సేవ్ చేసుకోనవలెను లేని ఎడల తిరిగి ఇంకోసారి </a:t>
            </a:r>
            <a:r>
              <a:rPr lang="te-IN" sz="2000" dirty="0"/>
              <a:t>డౌన్లోడ్ చేసుకొనుటకు సాధ్యం కాదు.</a:t>
            </a:r>
          </a:p>
        </p:txBody>
      </p:sp>
    </p:spTree>
    <p:extLst>
      <p:ext uri="{BB962C8B-B14F-4D97-AF65-F5344CB8AC3E}">
        <p14:creationId xmlns:p14="http://schemas.microsoft.com/office/powerpoint/2010/main" val="11217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0810"/>
            <a:ext cx="12103099" cy="5042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e-IN" altLang="en-US" sz="2000" u="sng" dirty="0"/>
              <a:t>బియ్యం కార్డును సచివాలయాల నందు డౌన్లోడ్ </a:t>
            </a:r>
            <a:r>
              <a:rPr lang="te-IN" altLang="en-US" sz="2000" u="sng" dirty="0" smtClean="0"/>
              <a:t>చేసుకొని </a:t>
            </a:r>
            <a:r>
              <a:rPr lang="en-US" sz="2000" u="sng" dirty="0"/>
              <a:t>Epson M 200 Ink jet printer</a:t>
            </a:r>
            <a:r>
              <a:rPr lang="te-IN" altLang="en-US" sz="2000" u="sng" dirty="0" smtClean="0"/>
              <a:t> </a:t>
            </a:r>
            <a:r>
              <a:rPr lang="te-IN" altLang="en-US" sz="2000" u="sng" dirty="0"/>
              <a:t>ముద్రణ చేయు </a:t>
            </a:r>
            <a:r>
              <a:rPr lang="te-IN" altLang="en-US" sz="2000" u="sng" dirty="0" smtClean="0"/>
              <a:t>విధానం</a:t>
            </a:r>
            <a:endParaRPr lang="en-US" altLang="en-US" sz="2000" u="sng" dirty="0">
              <a:latin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1" y="788988"/>
            <a:ext cx="3423916" cy="5053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000" y="687388"/>
            <a:ext cx="8089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ప్రతి సెక్రటేరియట్‌ నకు </a:t>
            </a:r>
            <a:r>
              <a:rPr lang="en-US" alt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te-IN" alt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 సెం.మీ పొడవు</a:t>
            </a:r>
            <a:r>
              <a:rPr lang="en-US" alt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X 9</a:t>
            </a:r>
            <a:r>
              <a:rPr lang="te-IN" alt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 సెం.మీ వెడల్పు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 పరిమాణంలో ప్రి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ప్రింటెడ్ బియ్యం కార్డుల (చిత్రం నందు చూపించిన విధంగా) సరఫరా చేయబడతాయి.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ఆ కార్డులను గ్రామ/వార్డు సచివాలయాలకు ఇచ్చిన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EPSON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M200 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ప్రింటర్ నందు బియ్యం కార్డుల ముద్రణ చేయవలెను.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ఆ ప్రింటర్ నందు కార్డు ప్రింట్ చేయు సమయంలో చిత్రం లో చూపిన కార్డులో ఆంధ్ర ప్రదేశ్ ప్రభుత్వ ఎంబ్లెమ్ క్రిందకి వచ్చు విధముగా (తలక్రిందులగా) ప్రింటర్ నందు కార్డును ఉంచవలెను.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సిస్టం నందు ముద్రణ చేయవలసిన కార్డు ఫైల్ ను ఓపెన్ చేసి ప్రింట్ కమాండ్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Ctrl + P) 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ఎంపిక చేసుకొని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EPSON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M200 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ప్రింటర్ ను సెలెక్ట్ చేసుకొనవలెను.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పిదప ప్రింటర్ పేరు పక్కన ఉన్న “Properties” ఆప్షన్ ను ఎంపిక చేసుకొనవలెను.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“Properties” ఆప్షన్ లో “Document Size” ఎంపిక చేసుకొని, అందులో డాక్యుమెంట్ సైజు మెనూ లో “User Defined” ఆప్షన్ ను ఎంపిక చేసుకొనవలెను.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అప్పుడు ఒక డైలాగ్ బాక్స్‌ ఓపెన్ అవుతుంది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అందులో “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paper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 size name” ఆప్షన్ లో “Rice card” అని రాసుకుని ఉంచుకొనవలెను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paper width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90 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గా” మరియు “paper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height 150 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గా”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enter 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చేసుకొనవలెను.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పిదప Units ఆప్షన్ నందు “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MM” 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ను ఎంపిక చేసుకొనవలెను</a:t>
            </a:r>
            <a:r>
              <a:rPr lang="te-IN" alt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5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560388"/>
            <a:ext cx="3669979" cy="5053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8300" y="661988"/>
            <a:ext cx="7912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తదుపరి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ok” అను ఆప్షన్ క్లిక్ చేసి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తరువాత “save” ఆప్షన్ ఎంపిక చేసుకొనవలెను.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ఇప్పుడు 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ప్రింట్ కమాండ్ ఆప్షన్ పేజి ఓపెన్ అవ్వుతుంది అక్కడ ప్రింటర్ పేరు పక్కన ఉన్న “Properties” ఆప్షన్ ను ఎంపిక చేసుకొనవలెను.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“Properties” ఆప్షన్ లో “Document Size” ఎంపిక చేసుకొని, అందులో డాక్యుమెంట్ సైజు మెనూ లో “Rice Card”   ఆప్షన్ ను ఎంపిక చేసుకొనవలెను.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ప్రింటర్ పేరు క్రింద ఉన్న ఆప్షన్స్ నందు పేజి 1 select చేసుకొని ప్రింట్ కమాండ్ ఇవ్వవలెను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ప్రింట్ కమాండ్ ఇవ్వగ మొదటి పేజి కార్డు యొక్క ముందు బాగమున ముద్రణ జరుగుతుంది.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తదుపరి కార్డు వెనుక బాగము పైకి వచ్చు విధముగా ప్రింటర్ నందు ఉంచి పేజి 2 select చేసుకొని ప్రింట్ తీసుకొనవలెను. 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ప్రింట్ కమాండ్ ఇవ్వగ రెండవ పేజి కార్డు యొక్క వెనుక బాగమున ముద్రణ జరుగుతుంది.</a:t>
            </a:r>
            <a:endParaRPr lang="en-US" altLang="en-US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పిదప సచివాలయముల నందు ఇచ్చిన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</a:rPr>
              <a:t>Lamination Machine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 ద్వారా కార్డును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Laminat</a:t>
            </a:r>
            <a:r>
              <a:rPr lang="te-IN" altLang="en-US" dirty="0">
                <a:latin typeface="Calibri" panose="020F0502020204030204" pitchFamily="34" charset="0"/>
                <a:ea typeface="Calibri" panose="020F0502020204030204" pitchFamily="34" charset="0"/>
              </a:rPr>
              <a:t>e చేసి కార్డుదారుని eKYC తీసుకొని కార్డుదారునికి ఇంటి వద్దన అందించవలెను.</a:t>
            </a:r>
            <a:endParaRPr lang="te-IN" altLang="en-US" dirty="0"/>
          </a:p>
        </p:txBody>
      </p:sp>
    </p:spTree>
    <p:extLst>
      <p:ext uri="{BB962C8B-B14F-4D97-AF65-F5344CB8AC3E}">
        <p14:creationId xmlns:p14="http://schemas.microsoft.com/office/powerpoint/2010/main" val="42040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816" y="285549"/>
            <a:ext cx="109295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e-IN" sz="2000" dirty="0" smtClean="0"/>
              <a:t>VRO లు తమ సచివాలయ కార్డులను డౌన్లోడ్ చేసుకొనుట మరియు ముద్రణ చేయు సమయం లో</a:t>
            </a:r>
            <a:r>
              <a:rPr lang="te-IN" altLang="en-US" sz="2000" dirty="0" smtClean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ఏవైనా అనుమానాలు ఉన్నచో, ఈ క్రింద తెలిపిన జిల్లా DSOల ఆఫీస్ నందు పని చేయు PMU లను సంప్రదించవలసినదిగా తెలియచేయడమైనది.</a:t>
            </a:r>
            <a:r>
              <a:rPr lang="en-US" altLang="en-US" sz="2000" dirty="0" smtClean="0"/>
              <a:t>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05391"/>
              </p:ext>
            </p:extLst>
          </p:nvPr>
        </p:nvGraphicFramePr>
        <p:xfrm>
          <a:off x="751954" y="1762877"/>
          <a:ext cx="10436745" cy="4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915">
                  <a:extLst>
                    <a:ext uri="{9D8B030D-6E8A-4147-A177-3AD203B41FA5}">
                      <a16:colId xmlns:a16="http://schemas.microsoft.com/office/drawing/2014/main" xmlns="" val="1617596518"/>
                    </a:ext>
                  </a:extLst>
                </a:gridCol>
                <a:gridCol w="3478915">
                  <a:extLst>
                    <a:ext uri="{9D8B030D-6E8A-4147-A177-3AD203B41FA5}">
                      <a16:colId xmlns:a16="http://schemas.microsoft.com/office/drawing/2014/main" xmlns="" val="2906091866"/>
                    </a:ext>
                  </a:extLst>
                </a:gridCol>
                <a:gridCol w="3478915">
                  <a:extLst>
                    <a:ext uri="{9D8B030D-6E8A-4147-A177-3AD203B41FA5}">
                      <a16:colId xmlns:a16="http://schemas.microsoft.com/office/drawing/2014/main" xmlns="" val="1616712556"/>
                    </a:ext>
                  </a:extLst>
                </a:gridCol>
              </a:tblGrid>
              <a:tr h="28114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PMU</a:t>
                      </a:r>
                      <a:r>
                        <a:rPr lang="te-I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PMU</a:t>
                      </a:r>
                      <a:r>
                        <a:rPr lang="te-I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1992667610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Srikakulam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Eswara Sai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8331029577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2967316654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Vizianagaram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Krupanandh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9246608143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556924559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Visakhapatnam</a:t>
                      </a:r>
                      <a:r>
                        <a:rPr lang="te-I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</a:t>
                      </a:r>
                      <a:r>
                        <a:rPr lang="te-I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Siva Kumar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9948303431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315368426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marR="0" indent="952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Visakhapatnam</a:t>
                      </a:r>
                      <a:r>
                        <a:rPr lang="te-I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</a:t>
                      </a:r>
                      <a:r>
                        <a:rPr lang="te-I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Surya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9542664403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684184956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 Godavari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Bapu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Rao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9177002689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793533633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Godavari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Kiran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9849661160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3433032319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Krishna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Surendra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7989326159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3180790406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Guntur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B.Murali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8885557330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2907202937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Prakasam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Bharath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9177148007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4132717052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Nellore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Venkat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9951778716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2891880624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Kadapa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Uday Krishna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9491780809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4118745627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Kurnool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9121813581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876922720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Ananthapur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Shiva Chandra Prasad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9494310014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1588023691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Chittoor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l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Chiranjeevi</a:t>
                      </a:r>
                    </a:p>
                  </a:txBody>
                  <a:tcPr marL="14691" marR="14691" marT="14691" marB="14691" anchor="ctr"/>
                </a:tc>
                <a:tc>
                  <a:txBody>
                    <a:bodyPr/>
                    <a:lstStyle/>
                    <a:p>
                      <a:pPr marL="0" indent="9525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9182362226</a:t>
                      </a:r>
                    </a:p>
                  </a:txBody>
                  <a:tcPr marL="14691" marR="14691" marT="14691" marB="14691" anchor="ctr"/>
                </a:tc>
                <a:extLst>
                  <a:ext uri="{0D108BD9-81ED-4DB2-BD59-A6C34878D82A}">
                    <a16:rowId xmlns:a16="http://schemas.microsoft.com/office/drawing/2014/main" xmlns="" val="374141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4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1900" y="2134631"/>
            <a:ext cx="9261901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e-IN" alt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ధన్యవాదములు</a:t>
            </a:r>
            <a:endParaRPr lang="en-US" alt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0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5559" t="34455" r="25004"/>
          <a:stretch/>
        </p:blipFill>
        <p:spPr>
          <a:xfrm>
            <a:off x="1542197" y="764273"/>
            <a:ext cx="8789158" cy="4135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1778" y="5201874"/>
            <a:ext cx="942605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పై చిత్రం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లో చూపించబడిన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వివరాలను,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అర్జీ దారుని అడిగి తప్పులు లేకుండా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నమోదు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చేయవలెను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.. 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423082"/>
            <a:ext cx="10541883" cy="43672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2055" y="5066899"/>
            <a:ext cx="10541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పైన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చూపబడిన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ఈ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స్క్రీన్ నందు కుడా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అర్జీదారుని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వద్ద నుండి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పైన పేర్కొన్న వివరాలను తెలుసుకొని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, తప్పులు లేకుండా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నమోదు చేయవలెను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r="3623"/>
          <a:stretch/>
        </p:blipFill>
        <p:spPr>
          <a:xfrm>
            <a:off x="781597" y="163276"/>
            <a:ext cx="10761663" cy="41195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320" y="4457136"/>
            <a:ext cx="11092218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sz="1600" dirty="0" smtClean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ఈ స్క్రీన్ 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నందు లబ్దిదారునికి కావలసిన సేవను ఎంచుకొనవలెను. 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 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sz="1600" b="1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NEW RICE CARD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ఆప్షన్ ఎంచుకున్న ఎడల ఆ కుటుంబం నందు నివసించే </a:t>
            </a:r>
            <a:r>
              <a:rPr lang="te-IN" sz="1600" dirty="0" smtClean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సభ్యులoదరి ఆధార్ 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కార్డు </a:t>
            </a:r>
            <a:r>
              <a:rPr lang="te-IN" sz="1600" dirty="0" smtClean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నంబర్లు, పేరు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, మొబైల్ </a:t>
            </a:r>
            <a:r>
              <a:rPr lang="te-IN" sz="1600" dirty="0" smtClean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నెంబరు మరియు 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కుటుంబ పెద్ద తో relation వివరాలను నమోదు చేయవలెను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 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sz="1600" b="1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ADD New Member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బటన్ ద్వారా </a:t>
            </a:r>
            <a:r>
              <a:rPr lang="te-IN" sz="1600" dirty="0" smtClean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కుటుంబం లో మిగిలిన సభ్యుల వివరాలను 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నమోదు చేయవలెను.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t="3878"/>
          <a:stretch/>
        </p:blipFill>
        <p:spPr bwMode="auto">
          <a:xfrm>
            <a:off x="747902" y="764867"/>
            <a:ext cx="10898187" cy="4652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8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/>
          <a:lstStyle/>
          <a:p>
            <a:r>
              <a:rPr lang="en-IN" dirty="0" smtClean="0"/>
              <a:t>	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2065" y="638552"/>
            <a:ext cx="11109277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ఒక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వేళ</a:t>
            </a:r>
            <a:r>
              <a:rPr lang="te-IN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కార్డుదారులు ప్రస్తుత కార్డును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విభజించి విడి విడిగా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కార్డులను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పొందుటకు </a:t>
            </a:r>
            <a:r>
              <a:rPr lang="te-IN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Split </a:t>
            </a:r>
            <a:r>
              <a:rPr lang="te-IN" b="1" dirty="0">
                <a:latin typeface="Calibri" panose="020F0502020204030204" pitchFamily="34" charset="0"/>
                <a:ea typeface="Calibri" panose="020F0502020204030204" pitchFamily="34" charset="0"/>
              </a:rPr>
              <a:t>RICE CARD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 ఆప్షన్ ఎంచుకొన వలెను. 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కార్డు విభజన చేయుటకు తప్పనిసరిగా రెండు కార్డులలోను ఇద్దరు ఇద్దరు సభ్యులు ఉండవలెను. లేని ఎడల విభజన చేయుట జరగదు.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Split RICE CARD నందు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మూడు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రకాలు </a:t>
            </a:r>
            <a:r>
              <a:rPr lang="te-IN" b="1" dirty="0">
                <a:latin typeface="Calibri" panose="020F0502020204030204" pitchFamily="34" charset="0"/>
                <a:ea typeface="Calibri" panose="020F0502020204030204" pitchFamily="34" charset="0"/>
              </a:rPr>
              <a:t>1. NORMAL SPLIT </a:t>
            </a:r>
            <a:r>
              <a:rPr lang="te-IN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2</a:t>
            </a:r>
            <a:r>
              <a:rPr lang="te-IN" b="1" dirty="0">
                <a:latin typeface="Calibri" panose="020F0502020204030204" pitchFamily="34" charset="0"/>
                <a:ea typeface="Calibri" panose="020F0502020204030204" pitchFamily="34" charset="0"/>
              </a:rPr>
              <a:t>. WIDOW / WIDOWER SPLIT </a:t>
            </a:r>
            <a:r>
              <a:rPr lang="te-IN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3</a:t>
            </a:r>
            <a:r>
              <a:rPr lang="te-IN" b="1" dirty="0">
                <a:latin typeface="Calibri" panose="020F0502020204030204" pitchFamily="34" charset="0"/>
                <a:ea typeface="Calibri" panose="020F0502020204030204" pitchFamily="34" charset="0"/>
              </a:rPr>
              <a:t>. DIVORCE SPLIT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b="1" dirty="0">
                <a:latin typeface="Calibri" panose="020F0502020204030204" pitchFamily="34" charset="0"/>
                <a:ea typeface="Calibri" panose="020F0502020204030204" pitchFamily="34" charset="0"/>
              </a:rPr>
              <a:t>1. NORMAL SPLIT :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ఈ ఆప్షన్ ను వివాహము జరిగిన పిల్లలు వారి తల్లి తండ్రుల తొ కలిసి నివశించని ఎడల, తల్లి తండ్రుల కార్డు నుండి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విడిపోయి క్రొత్త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కార్డును పొందుటకు ఉపయోగించవలెను.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b="1" dirty="0">
                <a:latin typeface="Calibri" panose="020F0502020204030204" pitchFamily="34" charset="0"/>
                <a:ea typeface="Calibri" panose="020F0502020204030204" pitchFamily="34" charset="0"/>
              </a:rPr>
              <a:t>2. WIDOW / WIDOWER SPLIT: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ఈ ఆప్షన్ ను భార్య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లేదా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భర్త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ఎవరైనా ఒక్కరు చనిపోయిన సందర్బంలో మిగిలిన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వారు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వారి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పిల్లలతొ కలిసి అత్త మామలు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లేదా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తల్లి తండ్రుల కార్డు నుండి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విడిపోయి క్రొత్త కార్డును పొందుటకు ఉపయోగించవలెను..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b="1" dirty="0">
                <a:latin typeface="Calibri" panose="020F0502020204030204" pitchFamily="34" charset="0"/>
                <a:ea typeface="Calibri" panose="020F0502020204030204" pitchFamily="34" charset="0"/>
              </a:rPr>
              <a:t>3. DIVORCE SPLIT: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ఈ ఆప్షన్ ను భార్య / భర్త లు తమ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వివాహమును రద్దు </a:t>
            </a:r>
            <a:r>
              <a:rPr lang="te-IN" dirty="0">
                <a:latin typeface="Calibri" panose="020F0502020204030204" pitchFamily="34" charset="0"/>
                <a:ea typeface="Calibri" panose="020F0502020204030204" pitchFamily="34" charset="0"/>
              </a:rPr>
              <a:t>చేసుకొనిన </a:t>
            </a:r>
            <a:r>
              <a:rPr lang="te-IN" dirty="0" smtClean="0">
                <a:latin typeface="Calibri" panose="020F0502020204030204" pitchFamily="34" charset="0"/>
                <a:ea typeface="Calibri" panose="020F0502020204030204" pitchFamily="34" charset="0"/>
              </a:rPr>
              <a:t>సందర్బంలో కార్డు నుండి విడిపోయి      క్రొత్త కార్డును పొందుటకు ఉపయోగించవలెను..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1700" t="2866" r="3683" b="1674"/>
          <a:stretch/>
        </p:blipFill>
        <p:spPr>
          <a:xfrm>
            <a:off x="614124" y="360363"/>
            <a:ext cx="11109325" cy="3989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785" y="4488218"/>
            <a:ext cx="11546005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</a:rPr>
              <a:t>కార్డుదారులు ప్రస్తుత కార్డు నందు క్రొత్త సభ్యులను </a:t>
            </a:r>
            <a:r>
              <a:rPr lang="te-IN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చేర్చుటకు 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</a:rPr>
              <a:t>గాను </a:t>
            </a:r>
            <a:r>
              <a:rPr lang="te-IN" sz="1600" b="1" dirty="0">
                <a:latin typeface="Calibri" panose="020F0502020204030204" pitchFamily="34" charset="0"/>
                <a:ea typeface="Calibri" panose="020F0502020204030204" pitchFamily="34" charset="0"/>
              </a:rPr>
              <a:t>MEMBER ADDITION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</a:rPr>
              <a:t> ఆప్షన్ ఎంచుకొన వలెను. 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IN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</a:rPr>
              <a:t>కేవలo 15 సం ల </a:t>
            </a:r>
            <a:r>
              <a:rPr lang="te-IN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లోపు 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</a:rPr>
              <a:t>వయసు గల </a:t>
            </a:r>
            <a:r>
              <a:rPr lang="te-IN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పిల్లలు 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</a:rPr>
              <a:t>లేదా వివాహము చేసుకుని </a:t>
            </a:r>
            <a:r>
              <a:rPr lang="te-IN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క్రొత్తగా 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</a:rPr>
              <a:t>కుటుంబము లోకి వచ్చు వారిని కార్డు నందు చేర్చుకొనుటకు మాత్రమే </a:t>
            </a:r>
            <a:r>
              <a:rPr lang="te-IN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 ఈ </a:t>
            </a:r>
            <a:r>
              <a:rPr lang="te-IN" sz="1600" dirty="0">
                <a:latin typeface="Calibri" panose="020F0502020204030204" pitchFamily="34" charset="0"/>
                <a:ea typeface="Calibri" panose="020F0502020204030204" pitchFamily="34" charset="0"/>
              </a:rPr>
              <a:t>ఆప్షన్ ఉపయోగించవలెను. 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IN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te-IN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ADD New Member</a:t>
            </a:r>
            <a:r>
              <a:rPr lang="te-IN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 బటన్ ద్వారా  కుటుంబం లో మిగిలిన సభ్యుల వివరాలను నమోదు చేయవలెను.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401</TotalTime>
  <Words>1468</Words>
  <Application>Microsoft Office PowerPoint</Application>
  <PresentationFormat>Widescreen</PresentationFormat>
  <Paragraphs>165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Gautami</vt:lpstr>
      <vt:lpstr>Nirmala UI</vt:lpstr>
      <vt:lpstr>Times New Roman</vt:lpstr>
      <vt:lpstr>Wingdings</vt:lpstr>
      <vt:lpstr>Retrospect</vt:lpstr>
      <vt:lpstr>RICE CARDS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67</cp:revision>
  <dcterms:created xsi:type="dcterms:W3CDTF">2020-08-07T06:50:19Z</dcterms:created>
  <dcterms:modified xsi:type="dcterms:W3CDTF">2021-08-09T11:48:40Z</dcterms:modified>
</cp:coreProperties>
</file>